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7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27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396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96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93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799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992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817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572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1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97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842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53CCD-8B97-4D6C-AA34-711C68D24125}" type="datetimeFigureOut">
              <a:rPr lang="ru-RU" smtClean="0"/>
              <a:t>16.09.2019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08F37-49A9-4FD9-BF02-BFBC5B152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90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jpe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_________Microsoft_Word1.docx"/><Relationship Id="rId5" Type="http://schemas.openxmlformats.org/officeDocument/2006/relationships/oleObject" Target="../embeddings/oleObject1.bin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Ð¾ÑÐ¾ ÑÐ°Ð¼ÐºÐ° Ð»ÐµÐ³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" y="-1"/>
            <a:ext cx="1210184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608" r="3544"/>
          <a:stretch/>
        </p:blipFill>
        <p:spPr>
          <a:xfrm>
            <a:off x="2126879" y="1692587"/>
            <a:ext cx="2986033" cy="44919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37812" y="861812"/>
            <a:ext cx="920652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конкурс по легоконструированию и робототехнике «Легоград», Диплом в номинации «Лучшее командное выполнение конкурсного испытания «Конструкторский цех»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0703" y="2183131"/>
            <a:ext cx="3722396" cy="372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5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Ð¾ÑÐ¾ ÑÐ°Ð¼ÐºÐ° Ð»ÐµÐ³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" y="-1"/>
            <a:ext cx="1210184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401" y="1693187"/>
            <a:ext cx="3289333" cy="42567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85497" y="982511"/>
            <a:ext cx="6096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конкурс по легоконструированию и робототехнике «Легоград», Диплом 2 степени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76843" y="1698898"/>
            <a:ext cx="4948707" cy="351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4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Ð¾ÑÐ¾ ÑÐ°Ð¼ÐºÐ° Ð»ÐµÐ³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" y="-1"/>
            <a:ext cx="1210184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8470" y="829367"/>
            <a:ext cx="890546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Республиканский конкурс детских проектов по конструированию и робототехнике «Юные инженерики». Диплом за 2 место в номинации «Лучшее представление проекта»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9" r="5641"/>
          <a:stretch/>
        </p:blipFill>
        <p:spPr>
          <a:xfrm>
            <a:off x="1825758" y="1830455"/>
            <a:ext cx="5747305" cy="406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033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Ð¾ÑÐ¾ ÑÐ°Ð¼ÐºÐ° Ð»ÐµÐ³Ð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" y="-1"/>
            <a:ext cx="1210184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439" y="1566194"/>
            <a:ext cx="4404576" cy="36753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14847" y="914401"/>
            <a:ext cx="4554168" cy="572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чемпионат «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BabySkills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 компетенции «Инженер-строитель», Диплом 3степени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424" y="1566194"/>
            <a:ext cx="3194396" cy="43984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6473" y="746290"/>
            <a:ext cx="4212052" cy="819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Муниципальный этап республиканского конкурса «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BabySkills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в компетенции «Строитель инженер», Диплом 1 степени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90" y="1586925"/>
            <a:ext cx="2264757" cy="339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54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Ð¾ÑÐ¾ ÑÐ°Ð¼ÐºÐ° Ð»ÐµÐ³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" y="-1"/>
            <a:ext cx="1210184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39" b="-1339"/>
          <a:stretch/>
        </p:blipFill>
        <p:spPr>
          <a:xfrm>
            <a:off x="928671" y="693567"/>
            <a:ext cx="3869635" cy="5470863"/>
          </a:xfrm>
          <a:prstGeom prst="rect">
            <a:avLst/>
          </a:prstGeom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9336104"/>
              </p:ext>
            </p:extLst>
          </p:nvPr>
        </p:nvGraphicFramePr>
        <p:xfrm>
          <a:off x="7748965" y="284906"/>
          <a:ext cx="6671256" cy="5648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Документ" r:id="rId6" imgW="5942001" imgH="5031186" progId="Word.Document.12">
                  <p:embed/>
                </p:oleObj>
              </mc:Choice>
              <mc:Fallback>
                <p:oleObj name="Документ" r:id="rId6" imgW="5942001" imgH="503118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48965" y="284906"/>
                        <a:ext cx="6671256" cy="56481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 descr="C:\Users\sweta\Documents\Scanned Documents\Рисунок (144)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7" t="931" r="15465" b="30870"/>
          <a:stretch/>
        </p:blipFill>
        <p:spPr bwMode="auto">
          <a:xfrm>
            <a:off x="4427978" y="756138"/>
            <a:ext cx="3553765" cy="49869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40723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86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</dc:creator>
  <cp:lastModifiedBy>Детский сад</cp:lastModifiedBy>
  <cp:revision>10</cp:revision>
  <dcterms:created xsi:type="dcterms:W3CDTF">2019-09-11T09:50:50Z</dcterms:created>
  <dcterms:modified xsi:type="dcterms:W3CDTF">2019-09-16T09:51:00Z</dcterms:modified>
</cp:coreProperties>
</file>